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22" autoAdjust="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İkizkenar Üçgen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Başlık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Alt Başlık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Veri Yer Tutucusu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A23720DD-5B6D-40BF-8493-A6B52D484E6B}" type="datetimeFigureOut">
              <a:rPr lang="tr-TR" smtClean="0"/>
              <a:t>10.02.2020</a:t>
            </a:fld>
            <a:endParaRPr lang="tr-TR"/>
          </a:p>
        </p:txBody>
      </p:sp>
      <p:sp>
        <p:nvSpPr>
          <p:cNvPr id="17" name="Altbilgi Yer Tutucusu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tr-TR"/>
          </a:p>
        </p:txBody>
      </p:sp>
      <p:sp>
        <p:nvSpPr>
          <p:cNvPr id="29" name="Slayt Numarası Yer Tutucusu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10.02.2020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10.02.2020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A23720DD-5B6D-40BF-8493-A6B52D484E6B}" type="datetimeFigureOut">
              <a:rPr lang="tr-TR" smtClean="0"/>
              <a:t>10.02.2020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ik Üçgen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İkizkenar Üçgen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A23720DD-5B6D-40BF-8493-A6B52D484E6B}" type="datetimeFigureOut">
              <a:rPr lang="tr-TR" smtClean="0"/>
              <a:t>10.02.2020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cxnSp>
        <p:nvCxnSpPr>
          <p:cNvPr id="11" name="Düz Bağlayıcı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Düz Bağlayıcı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A23720DD-5B6D-40BF-8493-A6B52D484E6B}" type="datetimeFigureOut">
              <a:rPr lang="tr-TR" smtClean="0"/>
              <a:t>10.02.2020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İçerik Yer Tutucusu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A23720DD-5B6D-40BF-8493-A6B52D484E6B}" type="datetimeFigureOut">
              <a:rPr lang="tr-TR" smtClean="0"/>
              <a:t>10.02.2020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10.02.2020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A23720DD-5B6D-40BF-8493-A6B52D484E6B}" type="datetimeFigureOut">
              <a:rPr lang="tr-TR" smtClean="0"/>
              <a:t>10.02.2020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A23720DD-5B6D-40BF-8493-A6B52D484E6B}" type="datetimeFigureOut">
              <a:rPr lang="tr-TR" smtClean="0"/>
              <a:t>10.02.2020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A23720DD-5B6D-40BF-8493-A6B52D484E6B}" type="datetimeFigureOut">
              <a:rPr lang="tr-TR" smtClean="0"/>
              <a:t>10.02.2020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ik Üçgen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Düz Bağlayıcı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Düz Bağlayıcı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Başlık Yer Tutucusu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Metin Yer Tutucusu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Veri Yer Tutucusu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10.02.2020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tr-TR"/>
          </a:p>
        </p:txBody>
      </p:sp>
      <p:sp>
        <p:nvSpPr>
          <p:cNvPr id="23" name="Slayt Numarası Yer Tutucusu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7000" dirty="0" smtClean="0">
                <a:latin typeface="Chiller" pitchFamily="82" charset="0"/>
              </a:rPr>
              <a:t>KAYGI</a:t>
            </a:r>
            <a:endParaRPr lang="tr-TR" sz="7000" dirty="0">
              <a:latin typeface="Chiller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02695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539552" y="188640"/>
            <a:ext cx="8062912" cy="1068536"/>
          </a:xfrm>
        </p:spPr>
        <p:txBody>
          <a:bodyPr/>
          <a:lstStyle/>
          <a:p>
            <a:pPr algn="l"/>
            <a:r>
              <a:rPr lang="tr-TR" dirty="0" smtClean="0"/>
              <a:t>NEDİR? NE DEĞİLDİR?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539552" y="1412776"/>
            <a:ext cx="8062912" cy="5328592"/>
          </a:xfrm>
        </p:spPr>
        <p:txBody>
          <a:bodyPr>
            <a:normAutofit/>
          </a:bodyPr>
          <a:lstStyle/>
          <a:p>
            <a:pPr algn="l"/>
            <a:r>
              <a:rPr lang="tr-TR" dirty="0" smtClean="0"/>
              <a:t>Kişi </a:t>
            </a:r>
            <a:r>
              <a:rPr lang="tr-TR" dirty="0"/>
              <a:t>duygusal ya da fiziksel baskı altındayken ortaya çıkan bir </a:t>
            </a:r>
            <a:r>
              <a:rPr lang="tr-TR" dirty="0" smtClean="0"/>
              <a:t>tepkidir.</a:t>
            </a:r>
          </a:p>
          <a:p>
            <a:pPr algn="l"/>
            <a:endParaRPr lang="tr-TR" dirty="0"/>
          </a:p>
          <a:p>
            <a:pPr algn="l"/>
            <a:r>
              <a:rPr lang="tr-TR" dirty="0"/>
              <a:t>K</a:t>
            </a:r>
            <a:r>
              <a:rPr lang="tr-TR" dirty="0" smtClean="0"/>
              <a:t>orku </a:t>
            </a:r>
            <a:r>
              <a:rPr lang="tr-TR" dirty="0"/>
              <a:t>değildir. Çünkü korkuda fiziksel varlığımızı tehdit eden </a:t>
            </a:r>
            <a:r>
              <a:rPr lang="tr-TR" dirty="0" smtClean="0"/>
              <a:t>unsur </a:t>
            </a:r>
            <a:r>
              <a:rPr lang="tr-TR" dirty="0"/>
              <a:t>vardır. </a:t>
            </a:r>
            <a:endParaRPr lang="tr-TR" dirty="0" smtClean="0"/>
          </a:p>
          <a:p>
            <a:pPr algn="l"/>
            <a:endParaRPr lang="tr-TR" dirty="0"/>
          </a:p>
          <a:p>
            <a:pPr algn="l"/>
            <a:r>
              <a:rPr lang="tr-TR" dirty="0"/>
              <a:t>Kaygıda ise fiziksel varlığımıza yönelik bir tehlike yoktur. Kaygıyı </a:t>
            </a:r>
            <a:r>
              <a:rPr lang="tr-TR" b="1" i="1" dirty="0"/>
              <a:t>tamamen kendi olumsuz düşüncelerimiz sonucu</a:t>
            </a:r>
            <a:r>
              <a:rPr lang="tr-TR" dirty="0"/>
              <a:t> </a:t>
            </a:r>
            <a:r>
              <a:rPr lang="tr-TR" dirty="0" smtClean="0"/>
              <a:t>üretiriz.</a:t>
            </a:r>
            <a:endParaRPr lang="tr-TR" dirty="0"/>
          </a:p>
          <a:p>
            <a:pPr algn="l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688333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539552" y="332656"/>
            <a:ext cx="8062912" cy="1068536"/>
          </a:xfrm>
        </p:spPr>
        <p:txBody>
          <a:bodyPr/>
          <a:lstStyle/>
          <a:p>
            <a:pPr algn="l"/>
            <a:r>
              <a:rPr lang="tr-TR" dirty="0" smtClean="0"/>
              <a:t>NEDEN KAYGILANIRIZ?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539552" y="1628800"/>
            <a:ext cx="8062912" cy="5112568"/>
          </a:xfrm>
        </p:spPr>
        <p:txBody>
          <a:bodyPr>
            <a:normAutofit lnSpcReduction="10000"/>
          </a:bodyPr>
          <a:lstStyle/>
          <a:p>
            <a:pPr algn="l"/>
            <a:r>
              <a:rPr lang="tr-TR" dirty="0" smtClean="0"/>
              <a:t>EN BÜYÜK 2 SEBEBİ</a:t>
            </a:r>
          </a:p>
          <a:p>
            <a:pPr algn="l"/>
            <a:r>
              <a:rPr lang="tr-TR" dirty="0" smtClean="0"/>
              <a:t>-Hazır olmamak</a:t>
            </a:r>
            <a:endParaRPr lang="tr-TR" dirty="0" smtClean="0"/>
          </a:p>
          <a:p>
            <a:pPr algn="l"/>
            <a:r>
              <a:rPr lang="tr-TR" dirty="0"/>
              <a:t>-</a:t>
            </a:r>
            <a:r>
              <a:rPr lang="tr-TR" dirty="0" smtClean="0"/>
              <a:t>Başaramazsam </a:t>
            </a:r>
            <a:r>
              <a:rPr lang="tr-TR" dirty="0"/>
              <a:t>insanların gözünden düşeceğim</a:t>
            </a:r>
            <a:r>
              <a:rPr lang="tr-TR" dirty="0" smtClean="0"/>
              <a:t>.</a:t>
            </a:r>
            <a:endParaRPr lang="tr-TR" dirty="0"/>
          </a:p>
          <a:p>
            <a:pPr algn="l"/>
            <a:r>
              <a:rPr lang="tr-TR" dirty="0" smtClean="0"/>
              <a:t>-Başaramazsam </a:t>
            </a:r>
            <a:r>
              <a:rPr lang="tr-TR" dirty="0"/>
              <a:t>insanlar benim </a:t>
            </a:r>
            <a:r>
              <a:rPr lang="tr-TR" dirty="0" smtClean="0"/>
              <a:t>zekâmdan şüphe </a:t>
            </a:r>
            <a:r>
              <a:rPr lang="tr-TR" dirty="0"/>
              <a:t>edecek</a:t>
            </a:r>
            <a:r>
              <a:rPr lang="tr-TR" dirty="0" smtClean="0"/>
              <a:t>.</a:t>
            </a:r>
            <a:endParaRPr lang="tr-TR" dirty="0"/>
          </a:p>
          <a:p>
            <a:pPr algn="l"/>
            <a:r>
              <a:rPr lang="tr-TR" dirty="0" smtClean="0"/>
              <a:t>-Başaramazsam </a:t>
            </a:r>
            <a:r>
              <a:rPr lang="tr-TR" dirty="0"/>
              <a:t>bir hiç olacağım</a:t>
            </a:r>
            <a:r>
              <a:rPr lang="tr-TR" dirty="0" smtClean="0"/>
              <a:t>.</a:t>
            </a:r>
            <a:endParaRPr lang="tr-TR" dirty="0"/>
          </a:p>
          <a:p>
            <a:pPr algn="l"/>
            <a:r>
              <a:rPr lang="tr-TR" dirty="0" smtClean="0"/>
              <a:t>-Başaramazsam </a:t>
            </a:r>
            <a:r>
              <a:rPr lang="tr-TR" dirty="0"/>
              <a:t>ailemin yüzüne </a:t>
            </a:r>
            <a:r>
              <a:rPr lang="tr-TR" dirty="0" smtClean="0"/>
              <a:t>bakamam. </a:t>
            </a:r>
          </a:p>
          <a:p>
            <a:pPr algn="l"/>
            <a:r>
              <a:rPr lang="tr-TR" dirty="0" smtClean="0"/>
              <a:t>-Başaramazsam </a:t>
            </a:r>
            <a:r>
              <a:rPr lang="tr-TR" dirty="0"/>
              <a:t>ailem ve insanlar beni sevmeyecek</a:t>
            </a:r>
            <a:r>
              <a:rPr lang="tr-TR" dirty="0" smtClean="0"/>
              <a:t>.</a:t>
            </a:r>
            <a:endParaRPr lang="tr-TR" dirty="0"/>
          </a:p>
          <a:p>
            <a:pPr algn="l"/>
            <a:endParaRPr lang="tr-TR" dirty="0"/>
          </a:p>
          <a:p>
            <a:pPr algn="l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524964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539552" y="404664"/>
            <a:ext cx="8062912" cy="852512"/>
          </a:xfrm>
        </p:spPr>
        <p:txBody>
          <a:bodyPr/>
          <a:lstStyle/>
          <a:p>
            <a:pPr algn="l"/>
            <a:r>
              <a:rPr lang="tr-TR" dirty="0" smtClean="0"/>
              <a:t>KAYGILANINCA…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539552" y="1484784"/>
            <a:ext cx="8062912" cy="4968552"/>
          </a:xfrm>
        </p:spPr>
        <p:txBody>
          <a:bodyPr>
            <a:normAutofit/>
          </a:bodyPr>
          <a:lstStyle/>
          <a:p>
            <a:pPr algn="l"/>
            <a:r>
              <a:rPr lang="tr-TR" dirty="0" smtClean="0"/>
              <a:t>-Soluk </a:t>
            </a:r>
            <a:r>
              <a:rPr lang="tr-TR" dirty="0"/>
              <a:t>alıp vermemiz </a:t>
            </a:r>
            <a:r>
              <a:rPr lang="tr-TR" dirty="0" smtClean="0"/>
              <a:t>hızlanır</a:t>
            </a:r>
          </a:p>
          <a:p>
            <a:pPr algn="l"/>
            <a:r>
              <a:rPr lang="tr-TR" dirty="0" smtClean="0"/>
              <a:t>-Terleme</a:t>
            </a:r>
          </a:p>
          <a:p>
            <a:pPr algn="l"/>
            <a:r>
              <a:rPr lang="tr-TR" dirty="0" smtClean="0"/>
              <a:t>-Mide bulantısı</a:t>
            </a:r>
          </a:p>
          <a:p>
            <a:pPr algn="l"/>
            <a:r>
              <a:rPr lang="tr-TR" dirty="0" smtClean="0"/>
              <a:t>-Kaslarda gerginlik</a:t>
            </a:r>
          </a:p>
          <a:p>
            <a:pPr algn="l"/>
            <a:r>
              <a:rPr lang="tr-TR" dirty="0" smtClean="0"/>
              <a:t>-El ve ayaklarda üşüme…</a:t>
            </a:r>
          </a:p>
          <a:p>
            <a:pPr algn="l"/>
            <a:endParaRPr lang="tr-TR" dirty="0"/>
          </a:p>
          <a:p>
            <a:pPr algn="l"/>
            <a:r>
              <a:rPr lang="tr-TR" dirty="0" smtClean="0"/>
              <a:t>Tüm bunlar aktivitelerimizi olumsuz etkiler.</a:t>
            </a:r>
          </a:p>
          <a:p>
            <a:pPr algn="l"/>
            <a:endParaRPr lang="tr-TR" dirty="0"/>
          </a:p>
          <a:p>
            <a:pPr algn="l"/>
            <a:endParaRPr lang="tr-TR" dirty="0" smtClean="0"/>
          </a:p>
          <a:p>
            <a:pPr algn="l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733548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539552" y="332656"/>
            <a:ext cx="8062912" cy="1008112"/>
          </a:xfrm>
        </p:spPr>
        <p:txBody>
          <a:bodyPr/>
          <a:lstStyle/>
          <a:p>
            <a:pPr algn="l"/>
            <a:r>
              <a:rPr lang="tr-TR" dirty="0" smtClean="0"/>
              <a:t>NASIL BAŞA ÇIKARIZ?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539552" y="1484784"/>
            <a:ext cx="8062912" cy="5184576"/>
          </a:xfrm>
        </p:spPr>
        <p:txBody>
          <a:bodyPr/>
          <a:lstStyle/>
          <a:p>
            <a:pPr algn="l"/>
            <a:r>
              <a:rPr lang="tr-TR" dirty="0" smtClean="0"/>
              <a:t>-Bizi kaygılandıran, olaylar/durumlar değil, bizim bunlara ve sonuçlarına yüklediğimiz olumsuz düşüncelerdir. Dolayısıyla olaylara/durumlara çok fazla anlam yüklememek rahatlatıcı olabilir.</a:t>
            </a:r>
          </a:p>
          <a:p>
            <a:pPr algn="l"/>
            <a:r>
              <a:rPr lang="tr-TR" dirty="0" smtClean="0"/>
              <a:t>-Sınavları kişilik değerlendirmesi olarak görmeyin.</a:t>
            </a:r>
          </a:p>
          <a:p>
            <a:pPr algn="l"/>
            <a:r>
              <a:rPr lang="tr-TR" dirty="0" smtClean="0"/>
              <a:t>-Geçmiş başarısızlıklarımıza takılıp kalmak/ üzülmek yerine ileride başarılı olmanın yollarını aramalıyız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063769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540544" y="836712"/>
            <a:ext cx="8062912" cy="5616624"/>
          </a:xfrm>
        </p:spPr>
        <p:txBody>
          <a:bodyPr/>
          <a:lstStyle/>
          <a:p>
            <a:pPr algn="l"/>
            <a:r>
              <a:rPr lang="tr-TR" dirty="0" smtClean="0"/>
              <a:t>-Başarısızlığın devam etmesi kural değildir, nedenlerini arayıp hataları gidermeye odaklanabiliriz.</a:t>
            </a:r>
          </a:p>
          <a:p>
            <a:pPr algn="l"/>
            <a:r>
              <a:rPr lang="tr-TR" dirty="0"/>
              <a:t>-</a:t>
            </a:r>
            <a:r>
              <a:rPr lang="tr-TR" dirty="0" smtClean="0"/>
              <a:t>Ölüm/Kalım savaşı olarak görmemek</a:t>
            </a:r>
          </a:p>
          <a:p>
            <a:pPr algn="l"/>
            <a:r>
              <a:rPr lang="tr-TR" dirty="0" smtClean="0"/>
              <a:t>-İsteklerimizi/Tercihlerimizi mutlaka yerine getirilmesi gereken kanunlar haline getirmemeliyiz, sürekli başarılı ya da üstün olma çabası içinde olmamalıyız.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715686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540544" y="908720"/>
            <a:ext cx="8062912" cy="5544616"/>
          </a:xfrm>
        </p:spPr>
        <p:txBody>
          <a:bodyPr/>
          <a:lstStyle/>
          <a:p>
            <a:pPr algn="l"/>
            <a:r>
              <a:rPr lang="tr-TR" dirty="0" smtClean="0"/>
              <a:t>-Sağlıklı beslenme</a:t>
            </a:r>
          </a:p>
          <a:p>
            <a:pPr algn="l"/>
            <a:r>
              <a:rPr lang="tr-TR" dirty="0" smtClean="0"/>
              <a:t>-Egzersiz</a:t>
            </a:r>
          </a:p>
          <a:p>
            <a:pPr algn="l"/>
            <a:r>
              <a:rPr lang="tr-TR" dirty="0" smtClean="0"/>
              <a:t>-Doğru </a:t>
            </a:r>
            <a:r>
              <a:rPr lang="tr-TR" smtClean="0"/>
              <a:t>nefes alma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645517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540544" y="476672"/>
            <a:ext cx="8062912" cy="6120680"/>
          </a:xfrm>
        </p:spPr>
        <p:txBody>
          <a:bodyPr>
            <a:normAutofit fontScale="70000" lnSpcReduction="20000"/>
          </a:bodyPr>
          <a:lstStyle/>
          <a:p>
            <a:pPr algn="l"/>
            <a:r>
              <a:rPr lang="tr-TR" dirty="0" smtClean="0"/>
              <a:t>-Sırtınız </a:t>
            </a:r>
            <a:r>
              <a:rPr lang="tr-TR" dirty="0"/>
              <a:t>düz olacak şekilde rahatça oturun. </a:t>
            </a:r>
            <a:endParaRPr lang="tr-TR" dirty="0" smtClean="0"/>
          </a:p>
          <a:p>
            <a:pPr algn="l"/>
            <a:r>
              <a:rPr lang="tr-TR" dirty="0" smtClean="0"/>
              <a:t>-Bir </a:t>
            </a:r>
            <a:r>
              <a:rPr lang="tr-TR" dirty="0"/>
              <a:t>elinizi göğüs kafesinizin üstüne, diğerini karnınızın üzerine </a:t>
            </a:r>
            <a:r>
              <a:rPr lang="tr-TR" dirty="0" smtClean="0"/>
              <a:t>koyun.</a:t>
            </a:r>
          </a:p>
          <a:p>
            <a:pPr algn="l"/>
            <a:r>
              <a:rPr lang="tr-TR" dirty="0" smtClean="0"/>
              <a:t>-Burnunuzdan </a:t>
            </a:r>
            <a:r>
              <a:rPr lang="tr-TR" dirty="0"/>
              <a:t>nefes alın. Karnınızın üstündeki eliniz yükselecektir. Göğüs kafesinizin üzerindeki eliniz çok az hareket </a:t>
            </a:r>
            <a:r>
              <a:rPr lang="tr-TR" dirty="0" smtClean="0"/>
              <a:t>edecektir.</a:t>
            </a:r>
          </a:p>
          <a:p>
            <a:pPr algn="l"/>
            <a:r>
              <a:rPr lang="tr-TR" dirty="0"/>
              <a:t>-</a:t>
            </a:r>
            <a:r>
              <a:rPr lang="tr-TR" dirty="0" smtClean="0"/>
              <a:t>Ağzınızdan </a:t>
            </a:r>
            <a:r>
              <a:rPr lang="tr-TR" dirty="0"/>
              <a:t>nefesinizi verin. Karın kaslarınızı kasarak daha fazla nefes vermeyi sağlayabilirsiniz. Karnınızın üzerindeki eliniz aşağı doğru hareket ederken, diğer eliniz çok az hareket </a:t>
            </a:r>
            <a:r>
              <a:rPr lang="tr-TR" dirty="0" smtClean="0"/>
              <a:t>edecek.</a:t>
            </a:r>
          </a:p>
          <a:p>
            <a:pPr algn="l"/>
            <a:r>
              <a:rPr lang="tr-TR" dirty="0"/>
              <a:t>-</a:t>
            </a:r>
            <a:r>
              <a:rPr lang="tr-TR" dirty="0" smtClean="0"/>
              <a:t>Burnunuzdan </a:t>
            </a:r>
            <a:r>
              <a:rPr lang="tr-TR" dirty="0"/>
              <a:t>nefes alıp, ağzınızdan vermeye devam </a:t>
            </a:r>
            <a:r>
              <a:rPr lang="tr-TR" dirty="0" smtClean="0"/>
              <a:t>edin.</a:t>
            </a:r>
          </a:p>
          <a:p>
            <a:pPr algn="l"/>
            <a:r>
              <a:rPr lang="tr-TR" dirty="0"/>
              <a:t>-</a:t>
            </a:r>
            <a:r>
              <a:rPr lang="tr-TR" dirty="0" smtClean="0"/>
              <a:t>Karnınızın </a:t>
            </a:r>
            <a:r>
              <a:rPr lang="tr-TR" dirty="0"/>
              <a:t>yükselip alçalmasına göre aldığınız nefesi ayarlamaya çalışın. Nefesinizi yavaş yavaş </a:t>
            </a:r>
            <a:r>
              <a:rPr lang="tr-TR" dirty="0" smtClean="0"/>
              <a:t>verin.</a:t>
            </a:r>
          </a:p>
          <a:p>
            <a:pPr algn="l"/>
            <a:r>
              <a:rPr lang="tr-TR" dirty="0"/>
              <a:t>-</a:t>
            </a:r>
            <a:r>
              <a:rPr lang="tr-TR" dirty="0" smtClean="0"/>
              <a:t>Her </a:t>
            </a:r>
            <a:r>
              <a:rPr lang="tr-TR" dirty="0"/>
              <a:t>bir nefes alış verişinizi 3’er saniyelik kısımlara bölün. Yani 3 saniyede nefes alın (daha yavaş veya hızlı değil), 3 saniye nefesinizi içinde tutun ve 3 saniyede bu nefesi geri verin</a:t>
            </a:r>
            <a:r>
              <a:rPr lang="tr-TR" dirty="0" smtClean="0"/>
              <a:t>. Bunu yaparken </a:t>
            </a:r>
            <a:r>
              <a:rPr lang="tr-TR" dirty="0"/>
              <a:t>parmaklarınızla </a:t>
            </a:r>
            <a:r>
              <a:rPr lang="tr-TR" dirty="0" smtClean="0"/>
              <a:t>sayabilirsiniz.</a:t>
            </a:r>
          </a:p>
          <a:p>
            <a:pPr algn="l"/>
            <a:r>
              <a:rPr lang="tr-TR" dirty="0"/>
              <a:t>-</a:t>
            </a:r>
            <a:r>
              <a:rPr lang="tr-TR" dirty="0" smtClean="0"/>
              <a:t>Eğer </a:t>
            </a:r>
            <a:r>
              <a:rPr lang="tr-TR" dirty="0"/>
              <a:t>otururken karnınızdan nefes almayı zor bulduysanız, düz bir zemine yatmayı deneyebilirsiniz. Karnınızın üstüne bir kitap koyun ve nefes alırken kitabın yükselmesini, </a:t>
            </a:r>
            <a:r>
              <a:rPr lang="tr-TR" dirty="0" smtClean="0"/>
              <a:t>nefes </a:t>
            </a:r>
            <a:r>
              <a:rPr lang="tr-TR" dirty="0"/>
              <a:t>verirken de kitabın alçalmasını izleyin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1654880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nlı">
  <a:themeElements>
    <a:clrScheme name="Canlı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Canlı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Canlı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110</TotalTime>
  <Words>379</Words>
  <Application>Microsoft Office PowerPoint</Application>
  <PresentationFormat>Ekran Gösterisi (4:3)</PresentationFormat>
  <Paragraphs>42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9" baseType="lpstr">
      <vt:lpstr>Canlı</vt:lpstr>
      <vt:lpstr>PowerPoint Sunusu</vt:lpstr>
      <vt:lpstr>NEDİR? NE DEĞİLDİR?</vt:lpstr>
      <vt:lpstr>NEDEN KAYGILANIRIZ?</vt:lpstr>
      <vt:lpstr>KAYGILANINCA…</vt:lpstr>
      <vt:lpstr>NASIL BAŞA ÇIKARIZ?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Gizem</dc:creator>
  <cp:lastModifiedBy>Windows Kullanıcısı</cp:lastModifiedBy>
  <cp:revision>14</cp:revision>
  <dcterms:created xsi:type="dcterms:W3CDTF">2020-02-04T06:57:49Z</dcterms:created>
  <dcterms:modified xsi:type="dcterms:W3CDTF">2020-02-10T11:00:59Z</dcterms:modified>
</cp:coreProperties>
</file>